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54"/>
    <p:restoredTop sz="87470" autoAdjust="0"/>
  </p:normalViewPr>
  <p:slideViewPr>
    <p:cSldViewPr snapToGrid="0" snapToObjects="1">
      <p:cViewPr varScale="1">
        <p:scale>
          <a:sx n="67" d="100"/>
          <a:sy n="67" d="100"/>
        </p:scale>
        <p:origin x="1890" y="66"/>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01256DE1-0B4F-C64B-9182-C3A4ACEFB6CC}" type="datetimeFigureOut">
              <a:rPr lang="en-US" smtClean="0">
                <a:latin typeface="Arial" panose="020B0604020202020204" pitchFamily="34" charset="0"/>
              </a:rPr>
              <a:t>3/28/2024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atin typeface="Arial" panose="020B0604020202020204" pitchFamily="34" charset="0"/>
              </a:defRPr>
            </a:lvl1pPr>
          </a:lstStyle>
          <a:p>
            <a:fld id="{0BD83910-D037-459B-8E0D-6297AE3FB870}"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2908300" y="514350"/>
            <a:ext cx="3327400" cy="25717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97A08-3820-4CD6-86BB-17C67C0D54B2}" type="slidenum">
              <a:rPr lang="en-US" smtClean="0"/>
              <a:pPr/>
              <a:t>1</a:t>
            </a:fld>
            <a:endParaRPr lang="en-US" dirty="0"/>
          </a:p>
        </p:txBody>
      </p:sp>
    </p:spTree>
    <p:extLst>
      <p:ext uri="{BB962C8B-B14F-4D97-AF65-F5344CB8AC3E}">
        <p14:creationId xmlns:p14="http://schemas.microsoft.com/office/powerpoint/2010/main" val="411714193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3/28/2024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3/28/2024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3/28/2024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3/28/2024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7861" y="-15645"/>
            <a:ext cx="7578246" cy="430887"/>
          </a:xfrm>
          <a:prstGeom prst="rect">
            <a:avLst/>
          </a:prstGeom>
          <a:noFill/>
        </p:spPr>
        <p:txBody>
          <a:bodyPr wrap="square" rtlCol="0">
            <a:spAutoFit/>
          </a:bodyPr>
          <a:lstStyle/>
          <a:p>
            <a:pPr algn="ctr"/>
            <a:r>
              <a:rPr lang="en-US" sz="2200" dirty="0">
                <a:ln w="12700">
                  <a:solidFill>
                    <a:srgbClr val="003F5C"/>
                  </a:solidFill>
                </a:ln>
                <a:solidFill>
                  <a:schemeClr val="bg1"/>
                </a:solidFill>
                <a:latin typeface="Arial Black" panose="020B0604020202020204" pitchFamily="34" charset="0"/>
              </a:rPr>
              <a:t>BRYSS ACADEMY BREAKFAST K-8</a:t>
            </a:r>
            <a:endParaRPr lang="en-US" sz="2200" dirty="0"/>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530937" y="3886200"/>
            <a:ext cx="1527463" cy="2369880"/>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highlight>
                  <a:srgbClr val="FFFF00"/>
                </a:highlight>
                <a:latin typeface="Calibri" panose="020F0502020204030204" pitchFamily="34" charset="0"/>
                <a:cs typeface="Calibri" panose="020F0502020204030204" pitchFamily="34" charset="0"/>
              </a:rPr>
              <a:t>ANNOUNCEMENTS:</a:t>
            </a:r>
          </a:p>
          <a:p>
            <a:endParaRPr lang="en-US" sz="1200" b="1" dirty="0">
              <a:highlight>
                <a:srgbClr val="FFFF00"/>
              </a:highlight>
              <a:latin typeface="Century" panose="02040604050505020304" pitchFamily="18" charset="0"/>
              <a:cs typeface="Cavolini" panose="03000502040302020204" pitchFamily="66" charset="0"/>
            </a:endParaRPr>
          </a:p>
          <a:p>
            <a:pPr algn="ctr" defTabSz="1005840">
              <a:defRPr/>
            </a:pPr>
            <a:r>
              <a:rPr lang="en-US" sz="1400" b="1" u="sng" kern="1200" dirty="0">
                <a:solidFill>
                  <a:srgbClr val="000000"/>
                </a:solidFill>
                <a:effectLst/>
                <a:highlight>
                  <a:srgbClr val="FFFF00"/>
                </a:highlight>
                <a:latin typeface="Cavolini" panose="03000502040302020204" pitchFamily="66" charset="0"/>
                <a:ea typeface="Calibri" panose="020F0502020204030204" pitchFamily="34" charset="0"/>
                <a:cs typeface="Cavolini" panose="03000502040302020204" pitchFamily="66" charset="0"/>
              </a:rPr>
              <a:t>Menu is subject to change without notice. Due</a:t>
            </a:r>
          </a:p>
          <a:p>
            <a:pPr algn="ctr" defTabSz="1005840">
              <a:defRPr/>
            </a:pPr>
            <a:r>
              <a:rPr lang="en-US" sz="1400" b="1" u="sng" kern="1200" dirty="0">
                <a:solidFill>
                  <a:srgbClr val="000000"/>
                </a:solidFill>
                <a:effectLst/>
                <a:highlight>
                  <a:srgbClr val="FFFF00"/>
                </a:highlight>
                <a:latin typeface="Cavolini" panose="03000502040302020204" pitchFamily="66" charset="0"/>
                <a:ea typeface="Calibri" panose="020F0502020204030204" pitchFamily="34" charset="0"/>
                <a:cs typeface="Cavolini" panose="03000502040302020204" pitchFamily="66" charset="0"/>
              </a:rPr>
              <a:t> to price or availability</a:t>
            </a:r>
          </a:p>
          <a:p>
            <a:pPr algn="ctr" defTabSz="1005840">
              <a:defRPr/>
            </a:pPr>
            <a:r>
              <a:rPr lang="en-US" sz="1400" b="1" u="sng" kern="1200" dirty="0">
                <a:solidFill>
                  <a:srgbClr val="000000"/>
                </a:solidFill>
                <a:effectLst/>
                <a:highlight>
                  <a:srgbClr val="FFFF00"/>
                </a:highlight>
                <a:latin typeface="Cavolini" panose="03000502040302020204" pitchFamily="66" charset="0"/>
                <a:ea typeface="Calibri" panose="020F0502020204030204" pitchFamily="34" charset="0"/>
                <a:cs typeface="Cavolini" panose="03000502040302020204" pitchFamily="66" charset="0"/>
              </a:rPr>
              <a:t> of food</a:t>
            </a:r>
            <a:endParaRPr lang="en-US" sz="1400" dirty="0">
              <a:highlight>
                <a:srgbClr val="FFFF00"/>
              </a:highlight>
              <a:latin typeface="Cavolini" panose="03000502040302020204" pitchFamily="66" charset="0"/>
              <a:cs typeface="Cavolini" panose="03000502040302020204" pitchFamily="66" charset="0"/>
            </a:endParaRPr>
          </a:p>
          <a:p>
            <a:pPr marL="0" marR="0" lvl="0" indent="0" algn="l" defTabSz="1005840" rtl="0" eaLnBrk="1" fontAlgn="auto" latinLnBrk="0" hangingPunct="1">
              <a:lnSpc>
                <a:spcPct val="100000"/>
              </a:lnSpc>
              <a:spcBef>
                <a:spcPts val="0"/>
              </a:spcBef>
              <a:spcAft>
                <a:spcPts val="0"/>
              </a:spcAft>
              <a:buClrTx/>
              <a:buSzTx/>
              <a:buFontTx/>
              <a:buNone/>
              <a:tabLst/>
              <a:defRPr/>
            </a:pPr>
            <a:endParaRPr lang="en-US" sz="1200" b="1" spc="0" dirty="0">
              <a:ln w="28575">
                <a:noFill/>
              </a:ln>
              <a:solidFill>
                <a:schemeClr val="tx1"/>
              </a:solidFill>
              <a:latin typeface="Calibri" panose="020F0502020204030204" pitchFamily="34" charset="0"/>
              <a:cs typeface="Calibri" panose="020F0502020204030204" pitchFamily="34" charset="0"/>
            </a:endParaRP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3907932092"/>
              </p:ext>
            </p:extLst>
          </p:nvPr>
        </p:nvGraphicFramePr>
        <p:xfrm>
          <a:off x="68516" y="343447"/>
          <a:ext cx="8275257" cy="637197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ctr"/>
                      <a:r>
                        <a:rPr lang="en-US" sz="1300" dirty="0"/>
                        <a:t>Mini Pancakes</a:t>
                      </a:r>
                    </a:p>
                    <a:p>
                      <a:pPr algn="ctr"/>
                      <a:r>
                        <a:rPr lang="en-US" sz="1300" dirty="0"/>
                        <a:t>Fruit, Juice</a:t>
                      </a:r>
                    </a:p>
                    <a:p>
                      <a:pPr algn="ctr"/>
                      <a:r>
                        <a:rPr lang="en-US" sz="1300" dirty="0"/>
                        <a:t>Choice of Milk</a:t>
                      </a:r>
                      <a:endParaRPr lang="en-US" sz="1300" spc="0" dirty="0">
                        <a:latin typeface="+mn-lt"/>
                        <a:cs typeface="Arial" panose="020B0604020202020204" pitchFamily="34" charset="0"/>
                      </a:endParaRPr>
                    </a:p>
                    <a:p>
                      <a:pPr algn="ctr"/>
                      <a:endParaRPr lang="en-US" sz="24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Cereal/Graham Cracker</a:t>
                      </a:r>
                      <a:endParaRPr lang="en-US" sz="1200" dirty="0"/>
                    </a:p>
                    <a:p>
                      <a:pPr algn="ctr"/>
                      <a:r>
                        <a:rPr lang="en-US" sz="1200" dirty="0"/>
                        <a:t>Fruit, Juice</a:t>
                      </a:r>
                    </a:p>
                    <a:p>
                      <a:pPr algn="ctr"/>
                      <a:r>
                        <a:rPr lang="en-US" sz="1200" dirty="0"/>
                        <a:t>Choice of Milk</a:t>
                      </a:r>
                      <a:endParaRPr lang="en-US" sz="1200" spc="0" dirty="0">
                        <a:latin typeface="+mn-lt"/>
                        <a:cs typeface="Arial" panose="020B0604020202020204" pitchFamily="34" charset="0"/>
                      </a:endParaRPr>
                    </a:p>
                    <a:p>
                      <a:pPr algn="ct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 </a:t>
                      </a:r>
                      <a:r>
                        <a:rPr lang="en-US" sz="1200" dirty="0"/>
                        <a:t>Peanut Butter Sandwich</a:t>
                      </a:r>
                    </a:p>
                    <a:p>
                      <a:pPr algn="ctr"/>
                      <a:r>
                        <a:rPr lang="en-US" sz="1200" dirty="0"/>
                        <a:t>Fruit, 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dirty="0"/>
                        <a:t>Muffin &amp; Yogurt</a:t>
                      </a:r>
                    </a:p>
                    <a:p>
                      <a:pPr algn="ctr"/>
                      <a:r>
                        <a:rPr lang="en-US" sz="1200" dirty="0"/>
                        <a:t>Fruit</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p>
                      <a:pPr algn="ct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 </a:t>
                      </a:r>
                      <a:r>
                        <a:rPr lang="en-US" sz="1200" dirty="0"/>
                        <a:t>Mini– French Toast </a:t>
                      </a:r>
                    </a:p>
                    <a:p>
                      <a:pPr algn="ctr"/>
                      <a:r>
                        <a:rPr lang="en-US" sz="1200" dirty="0"/>
                        <a:t>Fruit </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pPr algn="l"/>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dirty="0"/>
                        <a:t>Peanut Butter Sandwich</a:t>
                      </a:r>
                    </a:p>
                    <a:p>
                      <a:pPr algn="ctr"/>
                      <a:r>
                        <a:rPr lang="en-US" sz="1200" dirty="0"/>
                        <a:t>Fruit, 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dirty="0"/>
                        <a:t>Muffin &amp; Yogurt</a:t>
                      </a:r>
                    </a:p>
                    <a:p>
                      <a:pPr algn="ctr"/>
                      <a:r>
                        <a:rPr lang="en-US" sz="1200" dirty="0"/>
                        <a:t>Fruit</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       </a:t>
                      </a:r>
                    </a:p>
                    <a:p>
                      <a:pPr algn="ctr"/>
                      <a:r>
                        <a:rPr lang="en-US" sz="1200" spc="0" baseline="30000" dirty="0">
                          <a:latin typeface="+mn-lt"/>
                          <a:cs typeface="Arial" panose="020B0604020202020204" pitchFamily="34" charset="0"/>
                        </a:rPr>
                        <a:t> </a:t>
                      </a:r>
                      <a:r>
                        <a:rPr lang="en-US" sz="1200" dirty="0"/>
                        <a:t>Mini – Waffles</a:t>
                      </a:r>
                    </a:p>
                    <a:p>
                      <a:pPr algn="ctr"/>
                      <a:r>
                        <a:rPr lang="en-US" sz="1200" dirty="0"/>
                        <a:t>Fruit </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 </a:t>
                      </a:r>
                      <a:r>
                        <a:rPr lang="en-US" sz="1200" spc="0" dirty="0">
                          <a:latin typeface="+mn-lt"/>
                          <a:cs typeface="Arial" panose="020B0604020202020204" pitchFamily="34" charset="0"/>
                        </a:rPr>
                        <a:t>      </a:t>
                      </a:r>
                      <a:endParaRPr lang="en-US" sz="1200" dirty="0"/>
                    </a:p>
                    <a:p>
                      <a:pPr algn="ctr"/>
                      <a:r>
                        <a:rPr lang="en-US" sz="1200" spc="0" dirty="0">
                          <a:latin typeface="+mn-lt"/>
                          <a:cs typeface="Arial" panose="020B0604020202020204" pitchFamily="34" charset="0"/>
                        </a:rPr>
                        <a:t>Cereal/Graham Cracker</a:t>
                      </a:r>
                      <a:endParaRPr lang="en-US" sz="1200" dirty="0"/>
                    </a:p>
                    <a:p>
                      <a:pPr algn="ctr"/>
                      <a:r>
                        <a:rPr lang="en-US" sz="1200" dirty="0"/>
                        <a:t>Fruit, Juice</a:t>
                      </a:r>
                    </a:p>
                    <a:p>
                      <a:pPr algn="ctr"/>
                      <a:r>
                        <a:rPr lang="en-US" sz="1200" dirty="0"/>
                        <a:t>Choice of Milk</a:t>
                      </a:r>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   </a:t>
                      </a:r>
                      <a:r>
                        <a:rPr lang="en-US" sz="1200" dirty="0">
                          <a:effectLst/>
                          <a:latin typeface="Cambria" panose="02040503050406030204" pitchFamily="18" charset="0"/>
                          <a:ea typeface="Calibri" panose="020F0502020204030204" pitchFamily="34" charset="0"/>
                          <a:cs typeface="Arial" panose="020B0604020202020204" pitchFamily="34" charset="0"/>
                        </a:rPr>
                        <a:t>Pig in the blanket</a:t>
                      </a:r>
                      <a:endParaRPr lang="en-US" sz="1200" dirty="0"/>
                    </a:p>
                    <a:p>
                      <a:pPr algn="ctr"/>
                      <a:r>
                        <a:rPr lang="en-US" sz="1200" dirty="0"/>
                        <a:t>Fruit</a:t>
                      </a:r>
                    </a:p>
                    <a:p>
                      <a:pPr algn="ctr"/>
                      <a:r>
                        <a:rPr lang="en-US" sz="1200" dirty="0"/>
                        <a:t>Juice </a:t>
                      </a:r>
                    </a:p>
                    <a:p>
                      <a:pPr algn="ctr"/>
                      <a:r>
                        <a:rPr lang="en-US" sz="1200" dirty="0"/>
                        <a:t>Choice of Milk</a:t>
                      </a:r>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pPr algn="l"/>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dirty="0"/>
                        <a:t>Mini– Pancakes</a:t>
                      </a:r>
                    </a:p>
                    <a:p>
                      <a:pPr algn="ctr"/>
                      <a:r>
                        <a:rPr lang="en-US" sz="1200" dirty="0"/>
                        <a:t>Fruit </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p>
                      <a:pPr algn="l"/>
                      <a:endParaRPr lang="en-US" sz="1200" dirty="0"/>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Cereal/Graham Cracker</a:t>
                      </a:r>
                      <a:endParaRPr lang="en-US" sz="1200" dirty="0"/>
                    </a:p>
                    <a:p>
                      <a:pPr algn="ctr"/>
                      <a:r>
                        <a:rPr lang="en-US" sz="1200" dirty="0"/>
                        <a:t>Fruit, 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 </a:t>
                      </a:r>
                      <a:r>
                        <a:rPr lang="en-US" sz="1200" dirty="0"/>
                        <a:t>Peanut Butter Sandwich</a:t>
                      </a:r>
                    </a:p>
                    <a:p>
                      <a:pPr algn="ctr"/>
                      <a:r>
                        <a:rPr lang="en-US" sz="1200" dirty="0"/>
                        <a:t>Fruit, 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dirty="0"/>
                        <a:t>Muffin &amp; Yogurt</a:t>
                      </a:r>
                    </a:p>
                    <a:p>
                      <a:pPr algn="ctr"/>
                      <a:r>
                        <a:rPr lang="en-US" sz="1200" dirty="0"/>
                        <a:t>Fruit</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p>
                      <a:pPr algn="ct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t>Mini– French Toast </a:t>
                      </a:r>
                    </a:p>
                    <a:p>
                      <a:pPr algn="ctr"/>
                      <a:r>
                        <a:rPr lang="en-US" sz="1200" dirty="0"/>
                        <a:t>Fruit </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pPr algn="l"/>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pPr algn="ctr"/>
                      <a:r>
                        <a:rPr lang="en-US" sz="1200" dirty="0"/>
                        <a:t>Peanut Butter Sandwich</a:t>
                      </a:r>
                    </a:p>
                    <a:p>
                      <a:pPr algn="ctr"/>
                      <a:r>
                        <a:rPr lang="en-US" sz="1200" dirty="0"/>
                        <a:t>Fruit, 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ctr"/>
                      <a:r>
                        <a:rPr lang="en-US" sz="1200" dirty="0"/>
                        <a:t>Muffin &amp; Yogurt</a:t>
                      </a:r>
                    </a:p>
                    <a:p>
                      <a:pPr algn="ctr"/>
                      <a:r>
                        <a:rPr lang="en-US" sz="1200" dirty="0"/>
                        <a:t>Fruit</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p>
                      <a:pPr algn="ct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dirty="0"/>
                        <a:t>Mini – Waffles</a:t>
                      </a:r>
                    </a:p>
                    <a:p>
                      <a:pPr algn="ctr"/>
                      <a:r>
                        <a:rPr lang="en-US" sz="1200" dirty="0"/>
                        <a:t>Fruit </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Cereal/Graham Cracker</a:t>
                      </a:r>
                      <a:endParaRPr lang="en-US" sz="1200" dirty="0"/>
                    </a:p>
                    <a:p>
                      <a:pPr algn="ctr"/>
                      <a:r>
                        <a:rPr lang="en-US" sz="1200" dirty="0"/>
                        <a:t>Fruit, 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r>
                        <a:rPr lang="en-US" sz="1200" dirty="0">
                          <a:effectLst/>
                          <a:latin typeface="Cambria" panose="02040503050406030204" pitchFamily="18" charset="0"/>
                          <a:ea typeface="Calibri" panose="020F0502020204030204" pitchFamily="34" charset="0"/>
                          <a:cs typeface="Arial" panose="020B060402020202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1200" dirty="0">
                          <a:effectLst/>
                          <a:latin typeface="Cambria" panose="02040503050406030204" pitchFamily="18" charset="0"/>
                          <a:ea typeface="Calibri" panose="020F0502020204030204" pitchFamily="34" charset="0"/>
                          <a:cs typeface="Arial" panose="020B0604020202020204" pitchFamily="34" charset="0"/>
                        </a:rPr>
                        <a:t>Pig in the blanket</a:t>
                      </a:r>
                      <a:endParaRPr lang="en-US" sz="1200" dirty="0"/>
                    </a:p>
                    <a:p>
                      <a:pPr algn="ctr"/>
                      <a:r>
                        <a:rPr lang="en-US" sz="1200" dirty="0"/>
                        <a:t>Fruit</a:t>
                      </a:r>
                    </a:p>
                    <a:p>
                      <a:pPr algn="ctr"/>
                      <a:r>
                        <a:rPr lang="en-US" sz="1200" dirty="0"/>
                        <a:t>Juice </a:t>
                      </a:r>
                    </a:p>
                    <a:p>
                      <a:pPr algn="ctr"/>
                      <a:r>
                        <a:rPr lang="en-US" sz="1200" dirty="0"/>
                        <a:t>Choice of Milk</a:t>
                      </a:r>
                      <a:endParaRPr lang="en-US" sz="1200" spc="0" dirty="0">
                        <a:latin typeface="+mn-lt"/>
                        <a:cs typeface="Arial" panose="020B0604020202020204" pitchFamily="34" charset="0"/>
                      </a:endParaRP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pPr algn="l"/>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dirty="0"/>
                        <a:t>Mini– Pancakes</a:t>
                      </a:r>
                    </a:p>
                    <a:p>
                      <a:pPr algn="ctr"/>
                      <a:r>
                        <a:rPr lang="en-US" sz="1200" dirty="0"/>
                        <a:t>Fruit </a:t>
                      </a:r>
                    </a:p>
                    <a:p>
                      <a:pPr algn="ctr"/>
                      <a:r>
                        <a:rPr lang="en-US" sz="1200" dirty="0"/>
                        <a:t>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pPr algn="ctr"/>
                      <a:r>
                        <a:rPr lang="en-US" sz="1200" spc="0" dirty="0">
                          <a:latin typeface="+mn-lt"/>
                          <a:cs typeface="Arial" panose="020B0604020202020204" pitchFamily="34" charset="0"/>
                        </a:rPr>
                        <a:t>Cereal/Graham Cracker</a:t>
                      </a:r>
                      <a:endParaRPr lang="en-US" sz="1200" dirty="0"/>
                    </a:p>
                    <a:p>
                      <a:pPr algn="ctr"/>
                      <a:r>
                        <a:rPr lang="en-US" sz="1200" dirty="0"/>
                        <a:t>Fruit, Juice</a:t>
                      </a:r>
                    </a:p>
                    <a:p>
                      <a:pPr algn="ctr"/>
                      <a:r>
                        <a:rPr lang="en-US" sz="1200" dirty="0"/>
                        <a:t>Choice of Milk</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2708</TotalTime>
  <Words>260</Words>
  <Application>Microsoft Office PowerPoint</Application>
  <PresentationFormat>Custom</PresentationFormat>
  <Paragraphs>116</Paragraphs>
  <Slides>1</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vt:i4>
      </vt:variant>
    </vt:vector>
  </HeadingPairs>
  <TitlesOfParts>
    <vt:vector size="10" baseType="lpstr">
      <vt:lpstr>Arial</vt:lpstr>
      <vt:lpstr>Arial Black</vt:lpstr>
      <vt:lpstr>Calibri</vt:lpstr>
      <vt:lpstr>Cambria</vt:lpstr>
      <vt:lpstr>Cavolini</vt:lpstr>
      <vt:lpstr>Century</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Yolanda Masso</cp:lastModifiedBy>
  <cp:revision>207</cp:revision>
  <dcterms:created xsi:type="dcterms:W3CDTF">2018-01-29T19:14:57Z</dcterms:created>
  <dcterms:modified xsi:type="dcterms:W3CDTF">2024-03-28T13:46:19Z</dcterms:modified>
</cp:coreProperties>
</file>